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19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8815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Kebijakan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IT Support Perusahaan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384821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Dokumen ini menjelaskan kebijakan layanan IT Support untuk mendukung kelancaran operasional dan pemanfaatan teknologi informasi secara efektif. Tim IT bertanggung jawab menjaga infrastruktur, sistem informasi, dan keamanan data perusahaan.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549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Tujuan utama adalah menetapkan batasan layanan dan membangun budaya kerja kolaboratif serta efisien di lingkungan perusahaan.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25CE03-AC46-DAD2-3743-F11199B49A61}"/>
              </a:ext>
            </a:extLst>
          </p:cNvPr>
          <p:cNvSpPr/>
          <p:nvPr/>
        </p:nvSpPr>
        <p:spPr>
          <a:xfrm>
            <a:off x="12801600" y="7756989"/>
            <a:ext cx="1726058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534" y="513517"/>
            <a:ext cx="7836932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Ruang Lingkup Layanan IT Support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3534" y="2077283"/>
            <a:ext cx="7836932" cy="1419344"/>
          </a:xfrm>
          <a:prstGeom prst="roundRect">
            <a:avLst>
              <a:gd name="adj" fmla="val 552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47844" y="2271593"/>
            <a:ext cx="3224213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Instalasi dan Pemeliharaan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47844" y="2704624"/>
            <a:ext cx="744831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Menangani instalasi dan pemeliharaan infrastruktur TI perusahaan secara menyeluruh.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53534" y="3683317"/>
            <a:ext cx="7836932" cy="1120497"/>
          </a:xfrm>
          <a:prstGeom prst="roundRect">
            <a:avLst>
              <a:gd name="adj" fmla="val 7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47844" y="3877628"/>
            <a:ext cx="281713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Troubleshooting Sistem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47844" y="4310658"/>
            <a:ext cx="744831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Memperbaiki masalah sistem, jaringan, dan perangkat pendukung kerja.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3534" y="4990505"/>
            <a:ext cx="7836932" cy="1419344"/>
          </a:xfrm>
          <a:prstGeom prst="roundRect">
            <a:avLst>
              <a:gd name="adj" fmla="val 552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47844" y="5184815"/>
            <a:ext cx="268926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Keamanan dan Backup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47844" y="5617845"/>
            <a:ext cx="744831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Menangani isu keamanan seperti virus dan akses tidak sah serta melakukan backup dan recovery data penting.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3534" y="6596539"/>
            <a:ext cx="7836932" cy="1120497"/>
          </a:xfrm>
          <a:prstGeom prst="roundRect">
            <a:avLst>
              <a:gd name="adj" fmla="val 7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47844" y="6790849"/>
            <a:ext cx="332279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Dukungan Sistem Informasi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47844" y="7223879"/>
            <a:ext cx="744831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Mendukung pengembangan dan pemeliharaan sistem informasi perusahaan.</a:t>
            </a:r>
            <a:endParaRPr lang="en-US" sz="14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571619"/>
            <a:ext cx="10348912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Daftar Layanan IT dan Batasan Tanggung Jawab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08052" y="1516261"/>
            <a:ext cx="13414296" cy="6141720"/>
          </a:xfrm>
          <a:prstGeom prst="roundRect">
            <a:avLst>
              <a:gd name="adj" fmla="val 11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15672" y="1523881"/>
            <a:ext cx="13397627" cy="50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91051" y="1635681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Aktivitas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260181" y="1635681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Tanggung Jawab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9725501" y="1635681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Keterangan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15672" y="2025372"/>
            <a:ext cx="13397627" cy="50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91051" y="2137172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Instalasi software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5260181" y="2137172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Support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725501" y="2137172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Harus sepengetahuan tim IT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15672" y="2526863"/>
            <a:ext cx="13397627" cy="779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91051" y="2638663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Troubleshooting jaringan, internet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260181" y="2638663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Support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9725501" y="2638663"/>
            <a:ext cx="411408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Termasuk LAN, wireless, IP, windows error, printer sharing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15672" y="3306247"/>
            <a:ext cx="13397627" cy="50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91051" y="3418046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Reset password akun domain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5260181" y="3418046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Support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9725501" y="3418046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Membuat password baru setelah reset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15672" y="3807738"/>
            <a:ext cx="13397627" cy="779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91051" y="3919538"/>
            <a:ext cx="411408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Perbaikan hardware minor (RAM, kabel, mouse, dll)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5260181" y="3919538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Support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9725501" y="3919538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Perangkat harus dikirim ke ruang IT oleh user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15672" y="4587121"/>
            <a:ext cx="13397627" cy="50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91051" y="4698921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Backup &amp; restore data sistem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5260181" y="4698921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Support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9725501" y="4698921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Sesuai jadwal dan kebijakan perusahaan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615672" y="5088612"/>
            <a:ext cx="13397627" cy="50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91051" y="5200412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Menyambungkan laptop ke proyektor/Smart TV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5260181" y="5200412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9725501" y="5200412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memberi panduan, eksekusi oleh user</a:t>
            </a: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615672" y="5590103"/>
            <a:ext cx="13397627" cy="7793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791051" y="5701903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Membantu pengaturan Zoom/Google Meet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5260181" y="5701903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9725501" y="5701903"/>
            <a:ext cx="411408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Termasuk login, membuat link, setting audio/video</a:t>
            </a:r>
            <a:endParaRPr lang="en-US" sz="1350" dirty="0"/>
          </a:p>
        </p:txBody>
      </p:sp>
      <p:sp>
        <p:nvSpPr>
          <p:cNvPr id="36" name="Shape 34"/>
          <p:cNvSpPr/>
          <p:nvPr/>
        </p:nvSpPr>
        <p:spPr>
          <a:xfrm>
            <a:off x="615672" y="6369487"/>
            <a:ext cx="13397627" cy="7793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791051" y="6481286"/>
            <a:ext cx="411408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Operasi dasar software umum (Ms. Office, browser, Zoom)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5260181" y="6481286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9725501" y="6481286"/>
            <a:ext cx="4114086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Disarankan mengikuti panduan atau pelatihan dasar</a:t>
            </a:r>
            <a:endParaRPr lang="en-US" sz="1350" dirty="0"/>
          </a:p>
        </p:txBody>
      </p:sp>
      <p:sp>
        <p:nvSpPr>
          <p:cNvPr id="40" name="Shape 38"/>
          <p:cNvSpPr/>
          <p:nvPr/>
        </p:nvSpPr>
        <p:spPr>
          <a:xfrm>
            <a:off x="615672" y="7148870"/>
            <a:ext cx="13397627" cy="5014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791051" y="7260669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Permintaan instalasi software pribadi/non-kerja</a:t>
            </a:r>
            <a:endParaRPr lang="en-US" sz="1350" dirty="0"/>
          </a:p>
        </p:txBody>
      </p:sp>
      <p:sp>
        <p:nvSpPr>
          <p:cNvPr id="42" name="Text 40"/>
          <p:cNvSpPr/>
          <p:nvPr/>
        </p:nvSpPr>
        <p:spPr>
          <a:xfrm>
            <a:off x="5260181" y="7260669"/>
            <a:ext cx="411027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Tidak Dilayani</a:t>
            </a:r>
            <a:endParaRPr lang="en-US" sz="1350" dirty="0"/>
          </a:p>
        </p:txBody>
      </p:sp>
      <p:sp>
        <p:nvSpPr>
          <p:cNvPr id="43" name="Text 41"/>
          <p:cNvSpPr/>
          <p:nvPr/>
        </p:nvSpPr>
        <p:spPr>
          <a:xfrm>
            <a:off x="9725501" y="7260669"/>
            <a:ext cx="4114086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Tidak sesuai kebijakan keamanan sistem</a:t>
            </a:r>
            <a:endParaRPr lang="en-US" sz="135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D57EBD-1FB8-E632-EA33-2DA4E3BF7D41}"/>
              </a:ext>
            </a:extLst>
          </p:cNvPr>
          <p:cNvSpPr/>
          <p:nvPr/>
        </p:nvSpPr>
        <p:spPr>
          <a:xfrm>
            <a:off x="12801600" y="7756989"/>
            <a:ext cx="1726058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53045"/>
            <a:ext cx="8075890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Mekanisme Layanan Support IT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0" y="1645920"/>
            <a:ext cx="1005007" cy="12061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0013" y="1846898"/>
            <a:ext cx="342257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Identifikasi Awal oleh User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010013" y="2313027"/>
            <a:ext cx="1191684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memeriksa hal dasar seperti kabel, restart perangkat, dan ganti port.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40" y="2852023"/>
            <a:ext cx="1005007" cy="12061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0013" y="3053001"/>
            <a:ext cx="2950845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Lapor ke IT via Telepon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2010013" y="3519130"/>
            <a:ext cx="1191684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menyampaikan detail masalah: jenis perangkat, gejala, waktu mulai, dan upaya restart.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0" y="4058126"/>
            <a:ext cx="1005007" cy="12061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0013" y="4259104"/>
            <a:ext cx="385619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Troubleshooting Dasar oleh IT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010013" y="4725233"/>
            <a:ext cx="1191684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 IT mencoba perbaikan jarak jauh atau memberi panduan langkah via telepon/chat.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40" y="5264229"/>
            <a:ext cx="1005007" cy="12061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10013" y="5465207"/>
            <a:ext cx="439721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Pengiriman Perangkat ke Ruang IT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2010013" y="5931337"/>
            <a:ext cx="1191684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Jika perlu penanganan langsung, user mengirim perangkat ke ruang IT.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40" y="6470333"/>
            <a:ext cx="1005007" cy="12061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10013" y="6671310"/>
            <a:ext cx="367236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Pemrosesan &amp; Tindak Lanjut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2010013" y="7137440"/>
            <a:ext cx="1191684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 IT menganalisis kerusakan dan memberi update, serta menyediakan alternatif jika diperlukan.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F42E4-B4A0-484F-1228-C780BD14E54F}"/>
              </a:ext>
            </a:extLst>
          </p:cNvPr>
          <p:cNvSpPr/>
          <p:nvPr/>
        </p:nvSpPr>
        <p:spPr>
          <a:xfrm>
            <a:off x="12801600" y="7756989"/>
            <a:ext cx="1726058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843" y="542449"/>
            <a:ext cx="7763113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Catatan Tambahan dan Prioritas Layanan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176843" y="2194679"/>
            <a:ext cx="443865" cy="44386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17876" y="2262426"/>
            <a:ext cx="288869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Pelatihan dan Panduan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17876" y="2719745"/>
            <a:ext cx="712208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menyediakan panduan tertulis dan pelatihan singkat untuk software dan hardware umum.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76843" y="3745468"/>
            <a:ext cx="443865" cy="44386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17876" y="3813215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Bantuan Darurat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817876" y="4270534"/>
            <a:ext cx="712208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Bantuan tambahan diberikan atas dasar urgensi dan persetujuan atasan.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76843" y="4980623"/>
            <a:ext cx="443865" cy="44386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17876" y="5048369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Prioritas Layanan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817876" y="5505688"/>
            <a:ext cx="712208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Fokus pada sistem yang berdampak langsung pada operasional perusahaan seperti jaringan dan server.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76843" y="6531412"/>
            <a:ext cx="443865" cy="443865"/>
          </a:xfrm>
          <a:prstGeom prst="roundRect">
            <a:avLst>
              <a:gd name="adj" fmla="val 1866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17876" y="6599158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Tanggung Jawab User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817876" y="7056477"/>
            <a:ext cx="712208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bertanggung jawab menjaga perangkat, memahami fungsi dasar, dan melaporkan masalah tepat waktu.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BD8AD1-588C-94C9-E4D0-BC8A3C323FAC}"/>
              </a:ext>
            </a:extLst>
          </p:cNvPr>
          <p:cNvSpPr/>
          <p:nvPr/>
        </p:nvSpPr>
        <p:spPr>
          <a:xfrm>
            <a:off x="12801600" y="7756989"/>
            <a:ext cx="1726058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9276"/>
            <a:ext cx="130428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Pelatihan Perwakilan Departemen untuk Meeting Daring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6286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Setiap departemen wajib menunjuk satu perwakilan yang akan dilatih oleh Tim IT dalam penggunaan Zoom dan perangkat presentasi seperti proyektor dan speaker.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6096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Perwakilan bertanggung jawab atas pengoperasian teknis Zoom Meeting di departemennya, termasuk persiapan perangkat dan pelaksanaan teknis dasar meeting.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5EA49-D2ED-5E16-99DF-F931FAC60A13}"/>
              </a:ext>
            </a:extLst>
          </p:cNvPr>
          <p:cNvSpPr/>
          <p:nvPr/>
        </p:nvSpPr>
        <p:spPr>
          <a:xfrm>
            <a:off x="12801600" y="7756989"/>
            <a:ext cx="1726058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11718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Penutup dan Harapan Kerja Sama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2111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Kami menghargai kerja sama seluruh rekan kerja dalam mendukung efisiensi dan profesionalitas lingkungan kerja.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920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Diharapkan kebijakan ini dipahami dan diterapkan bersama demi menciptakan lingkungan kerja yang produktif dan tertib secara teknis.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523</Words>
  <Application>Microsoft Office PowerPoint</Application>
  <PresentationFormat>Custom</PresentationFormat>
  <Paragraphs>76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novapharin gresik</cp:lastModifiedBy>
  <cp:revision>3</cp:revision>
  <dcterms:created xsi:type="dcterms:W3CDTF">2025-05-06T06:08:13Z</dcterms:created>
  <dcterms:modified xsi:type="dcterms:W3CDTF">2025-05-06T06:21:28Z</dcterms:modified>
</cp:coreProperties>
</file>